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88" r:id="rId1"/>
  </p:sldMasterIdLst>
  <p:notesMasterIdLst>
    <p:notesMasterId r:id="rId3"/>
  </p:notesMasterIdLst>
  <p:handoutMasterIdLst>
    <p:handoutMasterId r:id="rId4"/>
  </p:handoutMasterIdLst>
  <p:sldIdLst>
    <p:sldId id="323" r:id="rId2"/>
  </p:sldIdLst>
  <p:sldSz cx="9144000" cy="5143500" type="screen16x9"/>
  <p:notesSz cx="6670675" cy="9929813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Georgia" pitchFamily="18" charset="0"/>
      <p:regular r:id="rId9"/>
      <p:bold r:id="rId10"/>
      <p:italic r:id="rId11"/>
      <p:boldItalic r:id="rId12"/>
    </p:embeddedFont>
    <p:embeddedFont>
      <p:font typeface="Verdana" pitchFamily="34" charset="0"/>
      <p:regular r:id="rId13"/>
      <p:bold r:id="rId14"/>
      <p:italic r:id="rId15"/>
      <p:boldItalic r:id="rId16"/>
    </p:embeddedFont>
    <p:embeddedFont>
      <p:font typeface="ＭＳ Ｐゴシック" pitchFamily="34" charset="-128"/>
      <p:regular r:id="rId1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5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F3F"/>
    <a:srgbClr val="EBC8C7"/>
    <a:srgbClr val="ACC777"/>
    <a:srgbClr val="97B953"/>
    <a:srgbClr val="01059B"/>
    <a:srgbClr val="FF7C80"/>
    <a:srgbClr val="7F7F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6" autoAdjust="0"/>
    <p:restoredTop sz="92520" autoAdjust="0"/>
  </p:normalViewPr>
  <p:slideViewPr>
    <p:cSldViewPr>
      <p:cViewPr varScale="1">
        <p:scale>
          <a:sx n="140" d="100"/>
          <a:sy n="140" d="100"/>
        </p:scale>
        <p:origin x="-109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01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05"/>
        <p:guide orient="horz" pos="3129"/>
        <p:guide pos="2121"/>
        <p:guide pos="210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77C5B-DDDA-41B9-9255-6B9603CA6D99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3B90BBE-69E2-4C3A-BDAE-FEC775F9E77F}">
      <dgm:prSet phldrT="[Текст]" custT="1"/>
      <dgm:spPr/>
      <dgm:t>
        <a:bodyPr/>
        <a:lstStyle/>
        <a:p>
          <a:pPr algn="ctr"/>
          <a:r>
            <a:rPr lang="ru-RU" sz="700" b="1" dirty="0" smtClean="0">
              <a:latin typeface="Georgia" panose="02040502050405020303" pitchFamily="18" charset="0"/>
            </a:rPr>
            <a:t>Присоединение к оферте ЭОД</a:t>
          </a:r>
          <a:r>
            <a:rPr lang="en-US" sz="700" b="1" dirty="0" smtClean="0">
              <a:latin typeface="Georgia" panose="02040502050405020303" pitchFamily="18" charset="0"/>
            </a:rPr>
            <a:t>/</a:t>
          </a:r>
          <a:r>
            <a:rPr lang="ru-RU" sz="700" b="1" dirty="0" smtClean="0">
              <a:latin typeface="Georgia" panose="02040502050405020303" pitchFamily="18" charset="0"/>
            </a:rPr>
            <a:t>ИВУ</a:t>
          </a:r>
          <a:endParaRPr lang="ru-RU" sz="700" b="1" dirty="0">
            <a:latin typeface="Georgia" panose="02040502050405020303" pitchFamily="18" charset="0"/>
          </a:endParaRPr>
        </a:p>
      </dgm:t>
    </dgm:pt>
    <dgm:pt modelId="{883ABC6E-D927-4DBF-A064-6AF8EF4E227C}" type="parTrans" cxnId="{3FB72504-0AAE-4B0E-9A1F-B566859C3A0D}">
      <dgm:prSet/>
      <dgm:spPr/>
      <dgm:t>
        <a:bodyPr/>
        <a:lstStyle/>
        <a:p>
          <a:endParaRPr lang="ru-RU"/>
        </a:p>
      </dgm:t>
    </dgm:pt>
    <dgm:pt modelId="{B50A1D6F-F222-4EEE-AC43-9017CBDB8E2B}" type="sibTrans" cxnId="{3FB72504-0AAE-4B0E-9A1F-B566859C3A0D}">
      <dgm:prSet/>
      <dgm:spPr/>
      <dgm:t>
        <a:bodyPr/>
        <a:lstStyle/>
        <a:p>
          <a:endParaRPr lang="ru-RU"/>
        </a:p>
      </dgm:t>
    </dgm:pt>
    <dgm:pt modelId="{F4073B1F-C9EB-44F6-BD25-A29053BEA5E1}">
      <dgm:prSet phldrT="[Текст]" custT="1"/>
      <dgm:spPr/>
      <dgm:t>
        <a:bodyPr/>
        <a:lstStyle/>
        <a:p>
          <a:pPr algn="ctr"/>
          <a:r>
            <a:rPr lang="ru-RU" sz="700" b="1" dirty="0" smtClean="0">
              <a:latin typeface="Georgia" panose="02040502050405020303" pitchFamily="18" charset="0"/>
            </a:rPr>
            <a:t>Ввод заявок на оказание услуг в АС ЭТРАН</a:t>
          </a:r>
          <a:endParaRPr lang="ru-RU" sz="700" b="1" dirty="0">
            <a:latin typeface="Georgia" panose="02040502050405020303" pitchFamily="18" charset="0"/>
          </a:endParaRPr>
        </a:p>
      </dgm:t>
    </dgm:pt>
    <dgm:pt modelId="{E726D6DC-2FC2-4C87-9E43-ED241A7E9A66}" type="parTrans" cxnId="{33E6F8C0-1390-4C05-B763-7CA34F16E508}">
      <dgm:prSet/>
      <dgm:spPr/>
      <dgm:t>
        <a:bodyPr/>
        <a:lstStyle/>
        <a:p>
          <a:endParaRPr lang="ru-RU"/>
        </a:p>
      </dgm:t>
    </dgm:pt>
    <dgm:pt modelId="{3FEAF9AB-165F-4CA2-B7E3-66E47201789E}" type="sibTrans" cxnId="{33E6F8C0-1390-4C05-B763-7CA34F16E508}">
      <dgm:prSet/>
      <dgm:spPr/>
      <dgm:t>
        <a:bodyPr/>
        <a:lstStyle/>
        <a:p>
          <a:endParaRPr lang="ru-RU"/>
        </a:p>
      </dgm:t>
    </dgm:pt>
    <dgm:pt modelId="{1469CD74-22B8-4286-99B2-38CEED81C374}">
      <dgm:prSet phldrT="[Текст]" custT="1"/>
      <dgm:spPr/>
      <dgm:t>
        <a:bodyPr/>
        <a:lstStyle/>
        <a:p>
          <a:pPr algn="ctr"/>
          <a:r>
            <a:rPr lang="ru-RU" sz="700" b="1" dirty="0" smtClean="0">
              <a:latin typeface="Georgia" panose="02040502050405020303" pitchFamily="18" charset="0"/>
            </a:rPr>
            <a:t>Оформление заявки АС ОЗ</a:t>
          </a:r>
          <a:endParaRPr lang="ru-RU" sz="700" b="1" dirty="0">
            <a:latin typeface="Georgia" panose="02040502050405020303" pitchFamily="18" charset="0"/>
          </a:endParaRPr>
        </a:p>
      </dgm:t>
    </dgm:pt>
    <dgm:pt modelId="{494C1161-0733-4239-BAF2-12FE73CE5742}" type="parTrans" cxnId="{96C80083-B347-4900-85FD-283B1105B992}">
      <dgm:prSet/>
      <dgm:spPr/>
      <dgm:t>
        <a:bodyPr/>
        <a:lstStyle/>
        <a:p>
          <a:endParaRPr lang="ru-RU"/>
        </a:p>
      </dgm:t>
    </dgm:pt>
    <dgm:pt modelId="{804A4C3C-AE43-40A4-A2A0-F9BFBFE7920E}" type="sibTrans" cxnId="{96C80083-B347-4900-85FD-283B1105B992}">
      <dgm:prSet/>
      <dgm:spPr/>
      <dgm:t>
        <a:bodyPr/>
        <a:lstStyle/>
        <a:p>
          <a:endParaRPr lang="ru-RU"/>
        </a:p>
      </dgm:t>
    </dgm:pt>
    <dgm:pt modelId="{9EA19579-EC92-4E8B-BBE7-B5985D760F40}">
      <dgm:prSet phldrT="[Текст]" custT="1"/>
      <dgm:spPr/>
      <dgm:t>
        <a:bodyPr/>
        <a:lstStyle/>
        <a:p>
          <a:pPr algn="ctr"/>
          <a:r>
            <a:rPr lang="ru-RU" sz="700" b="1" dirty="0" smtClean="0">
              <a:latin typeface="Georgia" panose="02040502050405020303" pitchFamily="18" charset="0"/>
            </a:rPr>
            <a:t>Обеспечение Денежных средств на ЕЛС</a:t>
          </a:r>
          <a:endParaRPr lang="ru-RU" sz="700" b="1" dirty="0">
            <a:latin typeface="Georgia" panose="02040502050405020303" pitchFamily="18" charset="0"/>
          </a:endParaRPr>
        </a:p>
      </dgm:t>
    </dgm:pt>
    <dgm:pt modelId="{AA154DB3-18FE-4475-B8E5-5C13292E63EB}" type="parTrans" cxnId="{1FD29BF4-D6B5-4AD6-8C02-B6CB026869A4}">
      <dgm:prSet/>
      <dgm:spPr/>
      <dgm:t>
        <a:bodyPr/>
        <a:lstStyle/>
        <a:p>
          <a:endParaRPr lang="ru-RU"/>
        </a:p>
      </dgm:t>
    </dgm:pt>
    <dgm:pt modelId="{54C39E52-8974-4781-8FAA-B9BDB1BEA16E}" type="sibTrans" cxnId="{1FD29BF4-D6B5-4AD6-8C02-B6CB026869A4}">
      <dgm:prSet/>
      <dgm:spPr/>
      <dgm:t>
        <a:bodyPr/>
        <a:lstStyle/>
        <a:p>
          <a:endParaRPr lang="ru-RU"/>
        </a:p>
      </dgm:t>
    </dgm:pt>
    <dgm:pt modelId="{47B29DE8-19C2-4512-8E18-E4CD4141D701}">
      <dgm:prSet phldrT="[Текст]" custT="1"/>
      <dgm:spPr/>
      <dgm:t>
        <a:bodyPr/>
        <a:lstStyle/>
        <a:p>
          <a:pPr algn="ctr"/>
          <a:r>
            <a:rPr lang="ru-RU" sz="700" b="1" dirty="0" smtClean="0">
              <a:latin typeface="Georgia" panose="02040502050405020303" pitchFamily="18" charset="0"/>
            </a:rPr>
            <a:t>Получение лицензии </a:t>
          </a:r>
          <a:r>
            <a:rPr lang="en-US" sz="700" b="1" dirty="0" smtClean="0">
              <a:latin typeface="Georgia" panose="02040502050405020303" pitchFamily="18" charset="0"/>
            </a:rPr>
            <a:t>VipNet</a:t>
          </a:r>
          <a:r>
            <a:rPr lang="ru-RU" sz="700" b="1" dirty="0" smtClean="0">
              <a:latin typeface="Georgia" panose="02040502050405020303" pitchFamily="18" charset="0"/>
            </a:rPr>
            <a:t> на ИВЦ</a:t>
          </a:r>
          <a:endParaRPr lang="ru-RU" sz="700" b="1" dirty="0">
            <a:latin typeface="Georgia" panose="02040502050405020303" pitchFamily="18" charset="0"/>
          </a:endParaRPr>
        </a:p>
      </dgm:t>
    </dgm:pt>
    <dgm:pt modelId="{9E8EDF18-150B-4C52-B8ED-A5BE93185E32}" type="parTrans" cxnId="{60A62CDE-4846-449D-B8EC-CF9F11298FEF}">
      <dgm:prSet/>
      <dgm:spPr/>
      <dgm:t>
        <a:bodyPr/>
        <a:lstStyle/>
        <a:p>
          <a:endParaRPr lang="ru-RU"/>
        </a:p>
      </dgm:t>
    </dgm:pt>
    <dgm:pt modelId="{A296A3D1-18B5-48DA-8F21-2F5B05E829E2}" type="sibTrans" cxnId="{60A62CDE-4846-449D-B8EC-CF9F11298FEF}">
      <dgm:prSet/>
      <dgm:spPr/>
      <dgm:t>
        <a:bodyPr/>
        <a:lstStyle/>
        <a:p>
          <a:endParaRPr lang="ru-RU"/>
        </a:p>
      </dgm:t>
    </dgm:pt>
    <dgm:pt modelId="{C56B8FA8-4693-40FD-936E-72F2AC80A91C}">
      <dgm:prSet phldrT="[Текст]" custT="1"/>
      <dgm:spPr/>
      <dgm:t>
        <a:bodyPr/>
        <a:lstStyle/>
        <a:p>
          <a:pPr algn="ctr"/>
          <a:endParaRPr lang="ru-RU" sz="800" b="1" dirty="0">
            <a:latin typeface="Georgia" panose="02040502050405020303" pitchFamily="18" charset="0"/>
          </a:endParaRPr>
        </a:p>
      </dgm:t>
    </dgm:pt>
    <dgm:pt modelId="{34F7A53A-4123-469C-8079-39702DD1D35F}" type="parTrans" cxnId="{2F5EEF32-39AF-4061-93CB-555E9B94FB67}">
      <dgm:prSet/>
      <dgm:spPr/>
      <dgm:t>
        <a:bodyPr/>
        <a:lstStyle/>
        <a:p>
          <a:endParaRPr lang="ru-RU"/>
        </a:p>
      </dgm:t>
    </dgm:pt>
    <dgm:pt modelId="{0453F1DC-68AF-4C99-8A6C-6C5C28D2E781}" type="sibTrans" cxnId="{2F5EEF32-39AF-4061-93CB-555E9B94FB67}">
      <dgm:prSet/>
      <dgm:spPr/>
      <dgm:t>
        <a:bodyPr/>
        <a:lstStyle/>
        <a:p>
          <a:endParaRPr lang="ru-RU"/>
        </a:p>
      </dgm:t>
    </dgm:pt>
    <dgm:pt modelId="{EA65D6EA-8FDD-4F70-AC9C-217790D41212}">
      <dgm:prSet phldrT="[Текст]" custT="1"/>
      <dgm:spPr/>
      <dgm:t>
        <a:bodyPr/>
        <a:lstStyle/>
        <a:p>
          <a:pPr algn="ctr"/>
          <a:r>
            <a:rPr lang="ru-RU" sz="800" b="1" dirty="0" smtClean="0">
              <a:latin typeface="Georgia" panose="02040502050405020303" pitchFamily="18" charset="0"/>
            </a:rPr>
            <a:t>Установка ПО на рабочем месте</a:t>
          </a:r>
          <a:endParaRPr lang="ru-RU" sz="800" b="1" dirty="0">
            <a:latin typeface="Georgia" panose="02040502050405020303" pitchFamily="18" charset="0"/>
          </a:endParaRPr>
        </a:p>
      </dgm:t>
    </dgm:pt>
    <dgm:pt modelId="{FCAEC8F5-82AD-4365-AA3E-9295AE01A092}" type="parTrans" cxnId="{7CE66E75-0182-4022-B84B-9EA3ADA7057F}">
      <dgm:prSet/>
      <dgm:spPr/>
      <dgm:t>
        <a:bodyPr/>
        <a:lstStyle/>
        <a:p>
          <a:endParaRPr lang="ru-RU"/>
        </a:p>
      </dgm:t>
    </dgm:pt>
    <dgm:pt modelId="{9D9AB17A-07D3-43F5-8220-97E398BB3221}" type="sibTrans" cxnId="{7CE66E75-0182-4022-B84B-9EA3ADA7057F}">
      <dgm:prSet/>
      <dgm:spPr/>
      <dgm:t>
        <a:bodyPr/>
        <a:lstStyle/>
        <a:p>
          <a:endParaRPr lang="ru-RU"/>
        </a:p>
      </dgm:t>
    </dgm:pt>
    <dgm:pt modelId="{37F4277A-6BED-4269-BDD0-1A443DD67995}">
      <dgm:prSet phldrT="[Текст]"/>
      <dgm:spPr/>
      <dgm:t>
        <a:bodyPr/>
        <a:lstStyle/>
        <a:p>
          <a:pPr algn="ctr"/>
          <a:endParaRPr lang="ru-RU" b="1" dirty="0">
            <a:latin typeface="Georgia" panose="02040502050405020303" pitchFamily="18" charset="0"/>
          </a:endParaRPr>
        </a:p>
      </dgm:t>
    </dgm:pt>
    <dgm:pt modelId="{CB5BDA8F-31E8-445E-8E9F-656874B852E7}" type="sibTrans" cxnId="{0BC9AC65-61DC-49DA-9E6F-743AEB514800}">
      <dgm:prSet/>
      <dgm:spPr/>
      <dgm:t>
        <a:bodyPr/>
        <a:lstStyle/>
        <a:p>
          <a:endParaRPr lang="ru-RU"/>
        </a:p>
      </dgm:t>
    </dgm:pt>
    <dgm:pt modelId="{FC11C3DA-7926-4DD3-9699-CA9729382E2F}" type="parTrans" cxnId="{0BC9AC65-61DC-49DA-9E6F-743AEB514800}">
      <dgm:prSet/>
      <dgm:spPr/>
      <dgm:t>
        <a:bodyPr/>
        <a:lstStyle/>
        <a:p>
          <a:endParaRPr lang="ru-RU"/>
        </a:p>
      </dgm:t>
    </dgm:pt>
    <dgm:pt modelId="{D220033D-46CC-4659-A18E-79BE4665A8C5}" type="pres">
      <dgm:prSet presAssocID="{A1A77C5B-DDDA-41B9-9255-6B9603CA6D9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58B5B1F-D1AB-4F68-A6C4-B18366F3A719}" type="pres">
      <dgm:prSet presAssocID="{23B90BBE-69E2-4C3A-BDAE-FEC775F9E77F}" presName="composite" presStyleCnt="0"/>
      <dgm:spPr/>
    </dgm:pt>
    <dgm:pt modelId="{AAC59476-CB2C-46F4-86FA-27EB9FC703F1}" type="pres">
      <dgm:prSet presAssocID="{23B90BBE-69E2-4C3A-BDAE-FEC775F9E77F}" presName="LShape" presStyleLbl="alignNode1" presStyleIdx="0" presStyleCnt="15" custLinFactNeighborY="-55699"/>
      <dgm:spPr/>
    </dgm:pt>
    <dgm:pt modelId="{0DEC4275-2E4C-46CD-A723-A661880B52CC}" type="pres">
      <dgm:prSet presAssocID="{23B90BBE-69E2-4C3A-BDAE-FEC775F9E77F}" presName="ParentText" presStyleLbl="revTx" presStyleIdx="0" presStyleCnt="8" custLinFactNeighborY="-44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6EC30-3B1D-44D2-B3AB-4019C6280011}" type="pres">
      <dgm:prSet presAssocID="{23B90BBE-69E2-4C3A-BDAE-FEC775F9E77F}" presName="Triangle" presStyleLbl="alignNode1" presStyleIdx="1" presStyleCnt="15" custLinFactY="-75508" custLinFactNeighborY="-100000"/>
      <dgm:spPr/>
    </dgm:pt>
    <dgm:pt modelId="{1409106A-E54F-4657-AD33-DEA645F37AE2}" type="pres">
      <dgm:prSet presAssocID="{B50A1D6F-F222-4EEE-AC43-9017CBDB8E2B}" presName="sibTrans" presStyleCnt="0"/>
      <dgm:spPr/>
    </dgm:pt>
    <dgm:pt modelId="{238A6760-A64A-4680-AB25-8E115E126AEB}" type="pres">
      <dgm:prSet presAssocID="{B50A1D6F-F222-4EEE-AC43-9017CBDB8E2B}" presName="space" presStyleCnt="0"/>
      <dgm:spPr/>
    </dgm:pt>
    <dgm:pt modelId="{D4A12BFB-34E9-4B1C-9256-26C1D418EEF4}" type="pres">
      <dgm:prSet presAssocID="{F4073B1F-C9EB-44F6-BD25-A29053BEA5E1}" presName="composite" presStyleCnt="0"/>
      <dgm:spPr/>
    </dgm:pt>
    <dgm:pt modelId="{C11DED53-B684-42CE-9896-6CFED7A347C1}" type="pres">
      <dgm:prSet presAssocID="{F4073B1F-C9EB-44F6-BD25-A29053BEA5E1}" presName="LShape" presStyleLbl="alignNode1" presStyleIdx="2" presStyleCnt="15" custLinFactNeighborY="-36523"/>
      <dgm:spPr/>
    </dgm:pt>
    <dgm:pt modelId="{A2B0A86A-4622-4964-8783-27E2E0E27166}" type="pres">
      <dgm:prSet presAssocID="{F4073B1F-C9EB-44F6-BD25-A29053BEA5E1}" presName="ParentText" presStyleLbl="revTx" presStyleIdx="1" presStyleCnt="8" custLinFactNeighborX="24" custLinFactNeighborY="-202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9BD0F-2DF3-4D06-8181-8064DCA9B35C}" type="pres">
      <dgm:prSet presAssocID="{F4073B1F-C9EB-44F6-BD25-A29053BEA5E1}" presName="Triangle" presStyleLbl="alignNode1" presStyleIdx="3" presStyleCnt="15" custLinFactY="-7852" custLinFactNeighborY="-100000"/>
      <dgm:spPr/>
    </dgm:pt>
    <dgm:pt modelId="{E276805B-EE58-4CA5-B308-ADC6BB351345}" type="pres">
      <dgm:prSet presAssocID="{3FEAF9AB-165F-4CA2-B7E3-66E47201789E}" presName="sibTrans" presStyleCnt="0"/>
      <dgm:spPr/>
    </dgm:pt>
    <dgm:pt modelId="{7E1CFB84-D160-4627-8D61-399D5AA1A931}" type="pres">
      <dgm:prSet presAssocID="{3FEAF9AB-165F-4CA2-B7E3-66E47201789E}" presName="space" presStyleCnt="0"/>
      <dgm:spPr/>
    </dgm:pt>
    <dgm:pt modelId="{4BF86D08-D4EE-4BC7-9B6E-296031FAD0ED}" type="pres">
      <dgm:prSet presAssocID="{1469CD74-22B8-4286-99B2-38CEED81C374}" presName="composite" presStyleCnt="0"/>
      <dgm:spPr/>
    </dgm:pt>
    <dgm:pt modelId="{49147C0C-9D63-44E5-AAF0-843689D60834}" type="pres">
      <dgm:prSet presAssocID="{1469CD74-22B8-4286-99B2-38CEED81C374}" presName="LShape" presStyleLbl="alignNode1" presStyleIdx="4" presStyleCnt="15"/>
      <dgm:spPr/>
    </dgm:pt>
    <dgm:pt modelId="{1BE9D920-20E8-485A-AF54-ADA4EB9D83CA}" type="pres">
      <dgm:prSet presAssocID="{1469CD74-22B8-4286-99B2-38CEED81C374}" presName="ParentText" presStyleLbl="revTx" presStyleIdx="2" presStyleCnt="8" custLinFactNeighborX="3896" custLinFactNeighborY="4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39BE7-3CDC-4268-92A7-272783FF6EF8}" type="pres">
      <dgm:prSet presAssocID="{1469CD74-22B8-4286-99B2-38CEED81C374}" presName="Triangle" presStyleLbl="alignNode1" presStyleIdx="5" presStyleCnt="15"/>
      <dgm:spPr/>
    </dgm:pt>
    <dgm:pt modelId="{087C1AD2-6A88-4CD3-A962-09474B4EB641}" type="pres">
      <dgm:prSet presAssocID="{804A4C3C-AE43-40A4-A2A0-F9BFBFE7920E}" presName="sibTrans" presStyleCnt="0"/>
      <dgm:spPr/>
    </dgm:pt>
    <dgm:pt modelId="{CE765D6A-F503-4DFE-AADE-99EBA9A3E796}" type="pres">
      <dgm:prSet presAssocID="{804A4C3C-AE43-40A4-A2A0-F9BFBFE7920E}" presName="space" presStyleCnt="0"/>
      <dgm:spPr/>
    </dgm:pt>
    <dgm:pt modelId="{FC788093-40AC-47EF-B3E5-C0DED18F0707}" type="pres">
      <dgm:prSet presAssocID="{9EA19579-EC92-4E8B-BBE7-B5985D760F40}" presName="composite" presStyleCnt="0"/>
      <dgm:spPr/>
    </dgm:pt>
    <dgm:pt modelId="{2C336CB2-F7BC-4FFB-A055-FC687EC1DE07}" type="pres">
      <dgm:prSet presAssocID="{9EA19579-EC92-4E8B-BBE7-B5985D760F40}" presName="LShape" presStyleLbl="alignNode1" presStyleIdx="6" presStyleCnt="15"/>
      <dgm:spPr/>
    </dgm:pt>
    <dgm:pt modelId="{9F7D2E95-7BF1-4E63-ABA5-57883C20C071}" type="pres">
      <dgm:prSet presAssocID="{9EA19579-EC92-4E8B-BBE7-B5985D760F40}" presName="ParentText" presStyleLbl="revTx" presStyleIdx="3" presStyleCnt="8" custLinFactX="26864" custLinFactNeighborX="100000" custLinFactNeighborY="-311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B36E1-A89A-447F-A33D-37FAE45302ED}" type="pres">
      <dgm:prSet presAssocID="{9EA19579-EC92-4E8B-BBE7-B5985D760F40}" presName="Triangle" presStyleLbl="alignNode1" presStyleIdx="7" presStyleCnt="15"/>
      <dgm:spPr/>
    </dgm:pt>
    <dgm:pt modelId="{5B7A4245-15F0-4B10-AD6F-BFFA913590DB}" type="pres">
      <dgm:prSet presAssocID="{54C39E52-8974-4781-8FAA-B9BDB1BEA16E}" presName="sibTrans" presStyleCnt="0"/>
      <dgm:spPr/>
    </dgm:pt>
    <dgm:pt modelId="{6B6A1AA6-890A-4404-B297-DA8A813CE8C3}" type="pres">
      <dgm:prSet presAssocID="{54C39E52-8974-4781-8FAA-B9BDB1BEA16E}" presName="space" presStyleCnt="0"/>
      <dgm:spPr/>
    </dgm:pt>
    <dgm:pt modelId="{DBB166F6-7965-4DC2-AE7F-E48BFE650565}" type="pres">
      <dgm:prSet presAssocID="{47B29DE8-19C2-4512-8E18-E4CD4141D701}" presName="composite" presStyleCnt="0"/>
      <dgm:spPr/>
    </dgm:pt>
    <dgm:pt modelId="{C8450665-D972-4EF3-B226-7EEA06FCD580}" type="pres">
      <dgm:prSet presAssocID="{47B29DE8-19C2-4512-8E18-E4CD4141D701}" presName="LShape" presStyleLbl="alignNode1" presStyleIdx="8" presStyleCnt="15"/>
      <dgm:spPr/>
    </dgm:pt>
    <dgm:pt modelId="{E6E4A9F9-449A-4CA3-924A-91547CE53EB8}" type="pres">
      <dgm:prSet presAssocID="{47B29DE8-19C2-4512-8E18-E4CD4141D701}" presName="ParentText" presStyleLbl="revTx" presStyleIdx="4" presStyleCnt="8" custLinFactX="35902" custLinFactNeighborX="100000" custLinFactNeighborY="-26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F6EC7-2126-4A88-A0F3-17DDBC1E6230}" type="pres">
      <dgm:prSet presAssocID="{47B29DE8-19C2-4512-8E18-E4CD4141D701}" presName="Triangle" presStyleLbl="alignNode1" presStyleIdx="9" presStyleCnt="15"/>
      <dgm:spPr/>
    </dgm:pt>
    <dgm:pt modelId="{19341803-08CE-4291-B988-C5BC4360D49E}" type="pres">
      <dgm:prSet presAssocID="{A296A3D1-18B5-48DA-8F21-2F5B05E829E2}" presName="sibTrans" presStyleCnt="0"/>
      <dgm:spPr/>
    </dgm:pt>
    <dgm:pt modelId="{8D831C69-15C9-416A-A334-075273F1E2BF}" type="pres">
      <dgm:prSet presAssocID="{A296A3D1-18B5-48DA-8F21-2F5B05E829E2}" presName="space" presStyleCnt="0"/>
      <dgm:spPr/>
    </dgm:pt>
    <dgm:pt modelId="{DC05B61F-6D32-40B0-B725-099EB5DEF615}" type="pres">
      <dgm:prSet presAssocID="{C56B8FA8-4693-40FD-936E-72F2AC80A91C}" presName="composite" presStyleCnt="0"/>
      <dgm:spPr/>
    </dgm:pt>
    <dgm:pt modelId="{D06191B0-D05D-4C14-AE20-8FF7D269EF78}" type="pres">
      <dgm:prSet presAssocID="{C56B8FA8-4693-40FD-936E-72F2AC80A91C}" presName="LShape" presStyleLbl="alignNode1" presStyleIdx="10" presStyleCnt="15"/>
      <dgm:spPr/>
    </dgm:pt>
    <dgm:pt modelId="{D6A2D11E-F104-4078-9517-82DBF64B3D09}" type="pres">
      <dgm:prSet presAssocID="{C56B8FA8-4693-40FD-936E-72F2AC80A91C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08C93-DF7E-4473-B618-CA0CABE5EADD}" type="pres">
      <dgm:prSet presAssocID="{C56B8FA8-4693-40FD-936E-72F2AC80A91C}" presName="Triangle" presStyleLbl="alignNode1" presStyleIdx="11" presStyleCnt="15"/>
      <dgm:spPr/>
    </dgm:pt>
    <dgm:pt modelId="{FDE3F2D8-E308-4D48-84D9-9498ADE046C5}" type="pres">
      <dgm:prSet presAssocID="{0453F1DC-68AF-4C99-8A6C-6C5C28D2E781}" presName="sibTrans" presStyleCnt="0"/>
      <dgm:spPr/>
    </dgm:pt>
    <dgm:pt modelId="{1B942758-1660-4FBA-88E4-3D000A5463CC}" type="pres">
      <dgm:prSet presAssocID="{0453F1DC-68AF-4C99-8A6C-6C5C28D2E781}" presName="space" presStyleCnt="0"/>
      <dgm:spPr/>
    </dgm:pt>
    <dgm:pt modelId="{5302E2AF-E56C-43F0-B54A-92F3CD6897F4}" type="pres">
      <dgm:prSet presAssocID="{EA65D6EA-8FDD-4F70-AC9C-217790D41212}" presName="composite" presStyleCnt="0"/>
      <dgm:spPr/>
    </dgm:pt>
    <dgm:pt modelId="{FBD3E946-2777-473A-A4C7-3B54CAC463DE}" type="pres">
      <dgm:prSet presAssocID="{EA65D6EA-8FDD-4F70-AC9C-217790D41212}" presName="LShape" presStyleLbl="alignNode1" presStyleIdx="12" presStyleCnt="15" custLinFactNeighborX="1001" custLinFactNeighborY="-818"/>
      <dgm:spPr/>
      <dgm:t>
        <a:bodyPr/>
        <a:lstStyle/>
        <a:p>
          <a:endParaRPr lang="ru-RU"/>
        </a:p>
      </dgm:t>
    </dgm:pt>
    <dgm:pt modelId="{F846E912-607B-4A3C-82E0-4EE74365B24A}" type="pres">
      <dgm:prSet presAssocID="{EA65D6EA-8FDD-4F70-AC9C-217790D41212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3CC0E-CF4E-4913-9E7B-82A3D5B5E280}" type="pres">
      <dgm:prSet presAssocID="{EA65D6EA-8FDD-4F70-AC9C-217790D41212}" presName="Triangle" presStyleLbl="alignNode1" presStyleIdx="13" presStyleCnt="15"/>
      <dgm:spPr/>
    </dgm:pt>
    <dgm:pt modelId="{ABD94815-C207-4D56-8E9A-21E0CB39D791}" type="pres">
      <dgm:prSet presAssocID="{9D9AB17A-07D3-43F5-8220-97E398BB3221}" presName="sibTrans" presStyleCnt="0"/>
      <dgm:spPr/>
    </dgm:pt>
    <dgm:pt modelId="{1F2930BB-070D-44AB-8B87-BCC96BAA3E04}" type="pres">
      <dgm:prSet presAssocID="{9D9AB17A-07D3-43F5-8220-97E398BB3221}" presName="space" presStyleCnt="0"/>
      <dgm:spPr/>
    </dgm:pt>
    <dgm:pt modelId="{41FF42E9-1AF1-4CD5-BBD3-8617A69918C6}" type="pres">
      <dgm:prSet presAssocID="{37F4277A-6BED-4269-BDD0-1A443DD67995}" presName="composite" presStyleCnt="0"/>
      <dgm:spPr/>
    </dgm:pt>
    <dgm:pt modelId="{CBDC77EC-6027-45E8-B624-DD3FD34FE86D}" type="pres">
      <dgm:prSet presAssocID="{37F4277A-6BED-4269-BDD0-1A443DD67995}" presName="LShape" presStyleLbl="alignNode1" presStyleIdx="14" presStyleCnt="15"/>
      <dgm:spPr/>
    </dgm:pt>
    <dgm:pt modelId="{657C04AA-AD25-46A6-9B3D-B81E07B02FFA}" type="pres">
      <dgm:prSet presAssocID="{37F4277A-6BED-4269-BDD0-1A443DD67995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80083-B347-4900-85FD-283B1105B992}" srcId="{A1A77C5B-DDDA-41B9-9255-6B9603CA6D99}" destId="{1469CD74-22B8-4286-99B2-38CEED81C374}" srcOrd="2" destOrd="0" parTransId="{494C1161-0733-4239-BAF2-12FE73CE5742}" sibTransId="{804A4C3C-AE43-40A4-A2A0-F9BFBFE7920E}"/>
    <dgm:cxn modelId="{3FB72504-0AAE-4B0E-9A1F-B566859C3A0D}" srcId="{A1A77C5B-DDDA-41B9-9255-6B9603CA6D99}" destId="{23B90BBE-69E2-4C3A-BDAE-FEC775F9E77F}" srcOrd="0" destOrd="0" parTransId="{883ABC6E-D927-4DBF-A064-6AF8EF4E227C}" sibTransId="{B50A1D6F-F222-4EEE-AC43-9017CBDB8E2B}"/>
    <dgm:cxn modelId="{33E6F8C0-1390-4C05-B763-7CA34F16E508}" srcId="{A1A77C5B-DDDA-41B9-9255-6B9603CA6D99}" destId="{F4073B1F-C9EB-44F6-BD25-A29053BEA5E1}" srcOrd="1" destOrd="0" parTransId="{E726D6DC-2FC2-4C87-9E43-ED241A7E9A66}" sibTransId="{3FEAF9AB-165F-4CA2-B7E3-66E47201789E}"/>
    <dgm:cxn modelId="{87D17944-203F-485B-94AF-0877CDF56C97}" type="presOf" srcId="{EA65D6EA-8FDD-4F70-AC9C-217790D41212}" destId="{F846E912-607B-4A3C-82E0-4EE74365B24A}" srcOrd="0" destOrd="0" presId="urn:microsoft.com/office/officeart/2009/3/layout/StepUpProcess"/>
    <dgm:cxn modelId="{A9D682E4-8ACA-430D-A0C4-74F7E5957D6E}" type="presOf" srcId="{9EA19579-EC92-4E8B-BBE7-B5985D760F40}" destId="{9F7D2E95-7BF1-4E63-ABA5-57883C20C071}" srcOrd="0" destOrd="0" presId="urn:microsoft.com/office/officeart/2009/3/layout/StepUpProcess"/>
    <dgm:cxn modelId="{5A0F4726-1FA0-44FF-AAA1-947D1A974492}" type="presOf" srcId="{A1A77C5B-DDDA-41B9-9255-6B9603CA6D99}" destId="{D220033D-46CC-4659-A18E-79BE4665A8C5}" srcOrd="0" destOrd="0" presId="urn:microsoft.com/office/officeart/2009/3/layout/StepUpProcess"/>
    <dgm:cxn modelId="{0BC9AC65-61DC-49DA-9E6F-743AEB514800}" srcId="{A1A77C5B-DDDA-41B9-9255-6B9603CA6D99}" destId="{37F4277A-6BED-4269-BDD0-1A443DD67995}" srcOrd="7" destOrd="0" parTransId="{FC11C3DA-7926-4DD3-9699-CA9729382E2F}" sibTransId="{CB5BDA8F-31E8-445E-8E9F-656874B852E7}"/>
    <dgm:cxn modelId="{2E483FB3-A074-4E90-B7B0-934A80225244}" type="presOf" srcId="{1469CD74-22B8-4286-99B2-38CEED81C374}" destId="{1BE9D920-20E8-485A-AF54-ADA4EB9D83CA}" srcOrd="0" destOrd="0" presId="urn:microsoft.com/office/officeart/2009/3/layout/StepUpProcess"/>
    <dgm:cxn modelId="{E65631B4-F82C-447F-9328-1D1CB59ADF61}" type="presOf" srcId="{37F4277A-6BED-4269-BDD0-1A443DD67995}" destId="{657C04AA-AD25-46A6-9B3D-B81E07B02FFA}" srcOrd="0" destOrd="0" presId="urn:microsoft.com/office/officeart/2009/3/layout/StepUpProcess"/>
    <dgm:cxn modelId="{2F5EEF32-39AF-4061-93CB-555E9B94FB67}" srcId="{A1A77C5B-DDDA-41B9-9255-6B9603CA6D99}" destId="{C56B8FA8-4693-40FD-936E-72F2AC80A91C}" srcOrd="5" destOrd="0" parTransId="{34F7A53A-4123-469C-8079-39702DD1D35F}" sibTransId="{0453F1DC-68AF-4C99-8A6C-6C5C28D2E781}"/>
    <dgm:cxn modelId="{1FD29BF4-D6B5-4AD6-8C02-B6CB026869A4}" srcId="{A1A77C5B-DDDA-41B9-9255-6B9603CA6D99}" destId="{9EA19579-EC92-4E8B-BBE7-B5985D760F40}" srcOrd="3" destOrd="0" parTransId="{AA154DB3-18FE-4475-B8E5-5C13292E63EB}" sibTransId="{54C39E52-8974-4781-8FAA-B9BDB1BEA16E}"/>
    <dgm:cxn modelId="{174FD037-A829-406B-A05B-3DCECB223BEE}" type="presOf" srcId="{23B90BBE-69E2-4C3A-BDAE-FEC775F9E77F}" destId="{0DEC4275-2E4C-46CD-A723-A661880B52CC}" srcOrd="0" destOrd="0" presId="urn:microsoft.com/office/officeart/2009/3/layout/StepUpProcess"/>
    <dgm:cxn modelId="{56DF0FBB-3315-4642-8D7D-94066BFA2CE0}" type="presOf" srcId="{F4073B1F-C9EB-44F6-BD25-A29053BEA5E1}" destId="{A2B0A86A-4622-4964-8783-27E2E0E27166}" srcOrd="0" destOrd="0" presId="urn:microsoft.com/office/officeart/2009/3/layout/StepUpProcess"/>
    <dgm:cxn modelId="{F8D0FC89-2BC8-4F91-A422-7D451C9F7C72}" type="presOf" srcId="{47B29DE8-19C2-4512-8E18-E4CD4141D701}" destId="{E6E4A9F9-449A-4CA3-924A-91547CE53EB8}" srcOrd="0" destOrd="0" presId="urn:microsoft.com/office/officeart/2009/3/layout/StepUpProcess"/>
    <dgm:cxn modelId="{60A62CDE-4846-449D-B8EC-CF9F11298FEF}" srcId="{A1A77C5B-DDDA-41B9-9255-6B9603CA6D99}" destId="{47B29DE8-19C2-4512-8E18-E4CD4141D701}" srcOrd="4" destOrd="0" parTransId="{9E8EDF18-150B-4C52-B8ED-A5BE93185E32}" sibTransId="{A296A3D1-18B5-48DA-8F21-2F5B05E829E2}"/>
    <dgm:cxn modelId="{7CE66E75-0182-4022-B84B-9EA3ADA7057F}" srcId="{A1A77C5B-DDDA-41B9-9255-6B9603CA6D99}" destId="{EA65D6EA-8FDD-4F70-AC9C-217790D41212}" srcOrd="6" destOrd="0" parTransId="{FCAEC8F5-82AD-4365-AA3E-9295AE01A092}" sibTransId="{9D9AB17A-07D3-43F5-8220-97E398BB3221}"/>
    <dgm:cxn modelId="{1AD298BE-232D-4413-B721-60FCA007502A}" type="presOf" srcId="{C56B8FA8-4693-40FD-936E-72F2AC80A91C}" destId="{D6A2D11E-F104-4078-9517-82DBF64B3D09}" srcOrd="0" destOrd="0" presId="urn:microsoft.com/office/officeart/2009/3/layout/StepUpProcess"/>
    <dgm:cxn modelId="{6141AD9D-2D5C-4276-BE1E-C37FB3AAF176}" type="presParOf" srcId="{D220033D-46CC-4659-A18E-79BE4665A8C5}" destId="{B58B5B1F-D1AB-4F68-A6C4-B18366F3A719}" srcOrd="0" destOrd="0" presId="urn:microsoft.com/office/officeart/2009/3/layout/StepUpProcess"/>
    <dgm:cxn modelId="{34A17500-1D1C-46BC-BA4C-495CD1CA0E11}" type="presParOf" srcId="{B58B5B1F-D1AB-4F68-A6C4-B18366F3A719}" destId="{AAC59476-CB2C-46F4-86FA-27EB9FC703F1}" srcOrd="0" destOrd="0" presId="urn:microsoft.com/office/officeart/2009/3/layout/StepUpProcess"/>
    <dgm:cxn modelId="{56070969-FAA9-45DF-B23C-0358A190999D}" type="presParOf" srcId="{B58B5B1F-D1AB-4F68-A6C4-B18366F3A719}" destId="{0DEC4275-2E4C-46CD-A723-A661880B52CC}" srcOrd="1" destOrd="0" presId="urn:microsoft.com/office/officeart/2009/3/layout/StepUpProcess"/>
    <dgm:cxn modelId="{E450F0A1-C784-48E6-A1AF-92FC1A4B00B0}" type="presParOf" srcId="{B58B5B1F-D1AB-4F68-A6C4-B18366F3A719}" destId="{B616EC30-3B1D-44D2-B3AB-4019C6280011}" srcOrd="2" destOrd="0" presId="urn:microsoft.com/office/officeart/2009/3/layout/StepUpProcess"/>
    <dgm:cxn modelId="{2BC34138-39C7-452F-BA9E-8D67624E4DDA}" type="presParOf" srcId="{D220033D-46CC-4659-A18E-79BE4665A8C5}" destId="{1409106A-E54F-4657-AD33-DEA645F37AE2}" srcOrd="1" destOrd="0" presId="urn:microsoft.com/office/officeart/2009/3/layout/StepUpProcess"/>
    <dgm:cxn modelId="{E26C2B12-1176-4788-B00C-30E92E5A3652}" type="presParOf" srcId="{1409106A-E54F-4657-AD33-DEA645F37AE2}" destId="{238A6760-A64A-4680-AB25-8E115E126AEB}" srcOrd="0" destOrd="0" presId="urn:microsoft.com/office/officeart/2009/3/layout/StepUpProcess"/>
    <dgm:cxn modelId="{3ED50A9A-385C-404E-8E1B-21549558AD23}" type="presParOf" srcId="{D220033D-46CC-4659-A18E-79BE4665A8C5}" destId="{D4A12BFB-34E9-4B1C-9256-26C1D418EEF4}" srcOrd="2" destOrd="0" presId="urn:microsoft.com/office/officeart/2009/3/layout/StepUpProcess"/>
    <dgm:cxn modelId="{427DC1E1-C32B-4266-85E9-AFDC43938E8F}" type="presParOf" srcId="{D4A12BFB-34E9-4B1C-9256-26C1D418EEF4}" destId="{C11DED53-B684-42CE-9896-6CFED7A347C1}" srcOrd="0" destOrd="0" presId="urn:microsoft.com/office/officeart/2009/3/layout/StepUpProcess"/>
    <dgm:cxn modelId="{4893533C-3891-4BEB-A5FC-FA1628DE32B2}" type="presParOf" srcId="{D4A12BFB-34E9-4B1C-9256-26C1D418EEF4}" destId="{A2B0A86A-4622-4964-8783-27E2E0E27166}" srcOrd="1" destOrd="0" presId="urn:microsoft.com/office/officeart/2009/3/layout/StepUpProcess"/>
    <dgm:cxn modelId="{F2F15D90-558D-40B6-98ED-87C3CA24956B}" type="presParOf" srcId="{D4A12BFB-34E9-4B1C-9256-26C1D418EEF4}" destId="{3659BD0F-2DF3-4D06-8181-8064DCA9B35C}" srcOrd="2" destOrd="0" presId="urn:microsoft.com/office/officeart/2009/3/layout/StepUpProcess"/>
    <dgm:cxn modelId="{C38577F8-0D0C-497B-83C3-F8B16F12E41D}" type="presParOf" srcId="{D220033D-46CC-4659-A18E-79BE4665A8C5}" destId="{E276805B-EE58-4CA5-B308-ADC6BB351345}" srcOrd="3" destOrd="0" presId="urn:microsoft.com/office/officeart/2009/3/layout/StepUpProcess"/>
    <dgm:cxn modelId="{82CBC541-F8BB-4FF4-BE1D-0AD68F6A5FDE}" type="presParOf" srcId="{E276805B-EE58-4CA5-B308-ADC6BB351345}" destId="{7E1CFB84-D160-4627-8D61-399D5AA1A931}" srcOrd="0" destOrd="0" presId="urn:microsoft.com/office/officeart/2009/3/layout/StepUpProcess"/>
    <dgm:cxn modelId="{68F8A86F-0D6B-448C-A188-80363D0F8501}" type="presParOf" srcId="{D220033D-46CC-4659-A18E-79BE4665A8C5}" destId="{4BF86D08-D4EE-4BC7-9B6E-296031FAD0ED}" srcOrd="4" destOrd="0" presId="urn:microsoft.com/office/officeart/2009/3/layout/StepUpProcess"/>
    <dgm:cxn modelId="{3F1C83DF-8551-428A-9D35-9644AB766AB4}" type="presParOf" srcId="{4BF86D08-D4EE-4BC7-9B6E-296031FAD0ED}" destId="{49147C0C-9D63-44E5-AAF0-843689D60834}" srcOrd="0" destOrd="0" presId="urn:microsoft.com/office/officeart/2009/3/layout/StepUpProcess"/>
    <dgm:cxn modelId="{30AAFADB-6515-47A3-848D-26C9AD8F67AC}" type="presParOf" srcId="{4BF86D08-D4EE-4BC7-9B6E-296031FAD0ED}" destId="{1BE9D920-20E8-485A-AF54-ADA4EB9D83CA}" srcOrd="1" destOrd="0" presId="urn:microsoft.com/office/officeart/2009/3/layout/StepUpProcess"/>
    <dgm:cxn modelId="{D8EEAA1C-E184-463D-8E96-4B8CDE8775B1}" type="presParOf" srcId="{4BF86D08-D4EE-4BC7-9B6E-296031FAD0ED}" destId="{B5839BE7-3CDC-4268-92A7-272783FF6EF8}" srcOrd="2" destOrd="0" presId="urn:microsoft.com/office/officeart/2009/3/layout/StepUpProcess"/>
    <dgm:cxn modelId="{17D613F4-9249-451B-A09A-D0510D3957E5}" type="presParOf" srcId="{D220033D-46CC-4659-A18E-79BE4665A8C5}" destId="{087C1AD2-6A88-4CD3-A962-09474B4EB641}" srcOrd="5" destOrd="0" presId="urn:microsoft.com/office/officeart/2009/3/layout/StepUpProcess"/>
    <dgm:cxn modelId="{706B01FF-895F-4835-A6FF-4C9B20410C53}" type="presParOf" srcId="{087C1AD2-6A88-4CD3-A962-09474B4EB641}" destId="{CE765D6A-F503-4DFE-AADE-99EBA9A3E796}" srcOrd="0" destOrd="0" presId="urn:microsoft.com/office/officeart/2009/3/layout/StepUpProcess"/>
    <dgm:cxn modelId="{6C6CBB66-B85A-42E9-9CE5-4309BEB2C1F7}" type="presParOf" srcId="{D220033D-46CC-4659-A18E-79BE4665A8C5}" destId="{FC788093-40AC-47EF-B3E5-C0DED18F0707}" srcOrd="6" destOrd="0" presId="urn:microsoft.com/office/officeart/2009/3/layout/StepUpProcess"/>
    <dgm:cxn modelId="{8671A8AC-5FF4-45F2-84B3-BC4910F30897}" type="presParOf" srcId="{FC788093-40AC-47EF-B3E5-C0DED18F0707}" destId="{2C336CB2-F7BC-4FFB-A055-FC687EC1DE07}" srcOrd="0" destOrd="0" presId="urn:microsoft.com/office/officeart/2009/3/layout/StepUpProcess"/>
    <dgm:cxn modelId="{4A54C897-6CB2-417A-B394-3383DE1FA85F}" type="presParOf" srcId="{FC788093-40AC-47EF-B3E5-C0DED18F0707}" destId="{9F7D2E95-7BF1-4E63-ABA5-57883C20C071}" srcOrd="1" destOrd="0" presId="urn:microsoft.com/office/officeart/2009/3/layout/StepUpProcess"/>
    <dgm:cxn modelId="{19F68FED-A12F-4734-B78A-51DD669F1588}" type="presParOf" srcId="{FC788093-40AC-47EF-B3E5-C0DED18F0707}" destId="{AC5B36E1-A89A-447F-A33D-37FAE45302ED}" srcOrd="2" destOrd="0" presId="urn:microsoft.com/office/officeart/2009/3/layout/StepUpProcess"/>
    <dgm:cxn modelId="{97A9C59F-55A4-4AF7-86C1-2328680BCBFD}" type="presParOf" srcId="{D220033D-46CC-4659-A18E-79BE4665A8C5}" destId="{5B7A4245-15F0-4B10-AD6F-BFFA913590DB}" srcOrd="7" destOrd="0" presId="urn:microsoft.com/office/officeart/2009/3/layout/StepUpProcess"/>
    <dgm:cxn modelId="{973B29BA-0D51-4817-9832-21527817F20D}" type="presParOf" srcId="{5B7A4245-15F0-4B10-AD6F-BFFA913590DB}" destId="{6B6A1AA6-890A-4404-B297-DA8A813CE8C3}" srcOrd="0" destOrd="0" presId="urn:microsoft.com/office/officeart/2009/3/layout/StepUpProcess"/>
    <dgm:cxn modelId="{58AB5DBC-04B6-4B86-8DD7-23A4D8CB6228}" type="presParOf" srcId="{D220033D-46CC-4659-A18E-79BE4665A8C5}" destId="{DBB166F6-7965-4DC2-AE7F-E48BFE650565}" srcOrd="8" destOrd="0" presId="urn:microsoft.com/office/officeart/2009/3/layout/StepUpProcess"/>
    <dgm:cxn modelId="{8A08BF59-74EB-4F91-A5CE-B187457B93C7}" type="presParOf" srcId="{DBB166F6-7965-4DC2-AE7F-E48BFE650565}" destId="{C8450665-D972-4EF3-B226-7EEA06FCD580}" srcOrd="0" destOrd="0" presId="urn:microsoft.com/office/officeart/2009/3/layout/StepUpProcess"/>
    <dgm:cxn modelId="{FA58AD85-E9AC-42B8-B799-3F705FD7B867}" type="presParOf" srcId="{DBB166F6-7965-4DC2-AE7F-E48BFE650565}" destId="{E6E4A9F9-449A-4CA3-924A-91547CE53EB8}" srcOrd="1" destOrd="0" presId="urn:microsoft.com/office/officeart/2009/3/layout/StepUpProcess"/>
    <dgm:cxn modelId="{AC5885B3-4932-4B20-A176-B90141A273BD}" type="presParOf" srcId="{DBB166F6-7965-4DC2-AE7F-E48BFE650565}" destId="{195F6EC7-2126-4A88-A0F3-17DDBC1E6230}" srcOrd="2" destOrd="0" presId="urn:microsoft.com/office/officeart/2009/3/layout/StepUpProcess"/>
    <dgm:cxn modelId="{9BF29DA3-6B0D-4B25-9A8D-C299829579CA}" type="presParOf" srcId="{D220033D-46CC-4659-A18E-79BE4665A8C5}" destId="{19341803-08CE-4291-B988-C5BC4360D49E}" srcOrd="9" destOrd="0" presId="urn:microsoft.com/office/officeart/2009/3/layout/StepUpProcess"/>
    <dgm:cxn modelId="{0807F330-E7CC-4DBE-BF11-39BA3997E013}" type="presParOf" srcId="{19341803-08CE-4291-B988-C5BC4360D49E}" destId="{8D831C69-15C9-416A-A334-075273F1E2BF}" srcOrd="0" destOrd="0" presId="urn:microsoft.com/office/officeart/2009/3/layout/StepUpProcess"/>
    <dgm:cxn modelId="{13DB737F-395C-42F4-ADDE-0AE7C23775A2}" type="presParOf" srcId="{D220033D-46CC-4659-A18E-79BE4665A8C5}" destId="{DC05B61F-6D32-40B0-B725-099EB5DEF615}" srcOrd="10" destOrd="0" presId="urn:microsoft.com/office/officeart/2009/3/layout/StepUpProcess"/>
    <dgm:cxn modelId="{B2F52416-023F-478A-A1C7-001B456BB4B7}" type="presParOf" srcId="{DC05B61F-6D32-40B0-B725-099EB5DEF615}" destId="{D06191B0-D05D-4C14-AE20-8FF7D269EF78}" srcOrd="0" destOrd="0" presId="urn:microsoft.com/office/officeart/2009/3/layout/StepUpProcess"/>
    <dgm:cxn modelId="{67B93B7B-4B53-476B-BF25-1B6181CFA035}" type="presParOf" srcId="{DC05B61F-6D32-40B0-B725-099EB5DEF615}" destId="{D6A2D11E-F104-4078-9517-82DBF64B3D09}" srcOrd="1" destOrd="0" presId="urn:microsoft.com/office/officeart/2009/3/layout/StepUpProcess"/>
    <dgm:cxn modelId="{2F7308B7-CA56-4460-A7E6-5A861FBBD2EE}" type="presParOf" srcId="{DC05B61F-6D32-40B0-B725-099EB5DEF615}" destId="{AAF08C93-DF7E-4473-B618-CA0CABE5EADD}" srcOrd="2" destOrd="0" presId="urn:microsoft.com/office/officeart/2009/3/layout/StepUpProcess"/>
    <dgm:cxn modelId="{48F1EF38-F076-4353-B917-1D4DD9D58837}" type="presParOf" srcId="{D220033D-46CC-4659-A18E-79BE4665A8C5}" destId="{FDE3F2D8-E308-4D48-84D9-9498ADE046C5}" srcOrd="11" destOrd="0" presId="urn:microsoft.com/office/officeart/2009/3/layout/StepUpProcess"/>
    <dgm:cxn modelId="{8CE24514-2F7F-4FEF-AE4B-785AB5C79270}" type="presParOf" srcId="{FDE3F2D8-E308-4D48-84D9-9498ADE046C5}" destId="{1B942758-1660-4FBA-88E4-3D000A5463CC}" srcOrd="0" destOrd="0" presId="urn:microsoft.com/office/officeart/2009/3/layout/StepUpProcess"/>
    <dgm:cxn modelId="{13EA351A-55C0-4AD9-8A20-958D2129D46F}" type="presParOf" srcId="{D220033D-46CC-4659-A18E-79BE4665A8C5}" destId="{5302E2AF-E56C-43F0-B54A-92F3CD6897F4}" srcOrd="12" destOrd="0" presId="urn:microsoft.com/office/officeart/2009/3/layout/StepUpProcess"/>
    <dgm:cxn modelId="{C19CBB66-0EC2-41DB-B6DA-BEEE07F95341}" type="presParOf" srcId="{5302E2AF-E56C-43F0-B54A-92F3CD6897F4}" destId="{FBD3E946-2777-473A-A4C7-3B54CAC463DE}" srcOrd="0" destOrd="0" presId="urn:microsoft.com/office/officeart/2009/3/layout/StepUpProcess"/>
    <dgm:cxn modelId="{9325EF1B-84C3-4887-93ED-3EEB1F8D4407}" type="presParOf" srcId="{5302E2AF-E56C-43F0-B54A-92F3CD6897F4}" destId="{F846E912-607B-4A3C-82E0-4EE74365B24A}" srcOrd="1" destOrd="0" presId="urn:microsoft.com/office/officeart/2009/3/layout/StepUpProcess"/>
    <dgm:cxn modelId="{B1B3B7C4-8B85-4783-9770-C9630ADB2B89}" type="presParOf" srcId="{5302E2AF-E56C-43F0-B54A-92F3CD6897F4}" destId="{81B3CC0E-CF4E-4913-9E7B-82A3D5B5E280}" srcOrd="2" destOrd="0" presId="urn:microsoft.com/office/officeart/2009/3/layout/StepUpProcess"/>
    <dgm:cxn modelId="{48BEF7B9-B6BE-44B8-8F0E-579BEAF6E69C}" type="presParOf" srcId="{D220033D-46CC-4659-A18E-79BE4665A8C5}" destId="{ABD94815-C207-4D56-8E9A-21E0CB39D791}" srcOrd="13" destOrd="0" presId="urn:microsoft.com/office/officeart/2009/3/layout/StepUpProcess"/>
    <dgm:cxn modelId="{1058D0EE-420A-4B54-9F93-4C292EACBFD4}" type="presParOf" srcId="{ABD94815-C207-4D56-8E9A-21E0CB39D791}" destId="{1F2930BB-070D-44AB-8B87-BCC96BAA3E04}" srcOrd="0" destOrd="0" presId="urn:microsoft.com/office/officeart/2009/3/layout/StepUpProcess"/>
    <dgm:cxn modelId="{B18FCCDE-E22C-4750-94CB-F3D40919D7DF}" type="presParOf" srcId="{D220033D-46CC-4659-A18E-79BE4665A8C5}" destId="{41FF42E9-1AF1-4CD5-BBD3-8617A69918C6}" srcOrd="14" destOrd="0" presId="urn:microsoft.com/office/officeart/2009/3/layout/StepUpProcess"/>
    <dgm:cxn modelId="{555FE7D7-1FE7-4961-9152-FCEE1B9D124D}" type="presParOf" srcId="{41FF42E9-1AF1-4CD5-BBD3-8617A69918C6}" destId="{CBDC77EC-6027-45E8-B624-DD3FD34FE86D}" srcOrd="0" destOrd="0" presId="urn:microsoft.com/office/officeart/2009/3/layout/StepUpProcess"/>
    <dgm:cxn modelId="{5A0C5A43-98F6-40A0-B9E8-437844579DC5}" type="presParOf" srcId="{41FF42E9-1AF1-4CD5-BBD3-8617A69918C6}" destId="{657C04AA-AD25-46A6-9B3D-B81E07B02FFA}" srcOrd="1" destOrd="0" presId="urn:microsoft.com/office/officeart/2009/3/layout/StepUp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C59476-CB2C-46F4-86FA-27EB9FC703F1}">
      <dsp:nvSpPr>
        <dsp:cNvPr id="0" name=""/>
        <dsp:cNvSpPr/>
      </dsp:nvSpPr>
      <dsp:spPr>
        <a:xfrm rot="5400000">
          <a:off x="1382921" y="1257114"/>
          <a:ext cx="546946" cy="91010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C4275-2E4C-46CD-A723-A661880B52CC}">
      <dsp:nvSpPr>
        <dsp:cNvPr id="0" name=""/>
        <dsp:cNvSpPr/>
      </dsp:nvSpPr>
      <dsp:spPr>
        <a:xfrm>
          <a:off x="1291622" y="1510699"/>
          <a:ext cx="821649" cy="72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latin typeface="Georgia" panose="02040502050405020303" pitchFamily="18" charset="0"/>
            </a:rPr>
            <a:t>Присоединение к оферте ЭОД</a:t>
          </a:r>
          <a:r>
            <a:rPr lang="en-US" sz="700" b="1" kern="1200" dirty="0" smtClean="0">
              <a:latin typeface="Georgia" panose="02040502050405020303" pitchFamily="18" charset="0"/>
            </a:rPr>
            <a:t>/</a:t>
          </a:r>
          <a:r>
            <a:rPr lang="ru-RU" sz="700" b="1" kern="1200" dirty="0" smtClean="0">
              <a:latin typeface="Georgia" panose="02040502050405020303" pitchFamily="18" charset="0"/>
            </a:rPr>
            <a:t>ИВУ</a:t>
          </a:r>
          <a:endParaRPr lang="ru-RU" sz="700" b="1" kern="1200" dirty="0">
            <a:latin typeface="Georgia" panose="02040502050405020303" pitchFamily="18" charset="0"/>
          </a:endParaRPr>
        </a:p>
      </dsp:txBody>
      <dsp:txXfrm>
        <a:off x="1291622" y="1510699"/>
        <a:ext cx="821649" cy="720223"/>
      </dsp:txXfrm>
    </dsp:sp>
    <dsp:sp modelId="{B616EC30-3B1D-44D2-B3AB-4019C6280011}">
      <dsp:nvSpPr>
        <dsp:cNvPr id="0" name=""/>
        <dsp:cNvSpPr/>
      </dsp:nvSpPr>
      <dsp:spPr>
        <a:xfrm>
          <a:off x="1958243" y="1222668"/>
          <a:ext cx="155028" cy="15502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DED53-B684-42CE-9896-6CFED7A347C1}">
      <dsp:nvSpPr>
        <dsp:cNvPr id="0" name=""/>
        <dsp:cNvSpPr/>
      </dsp:nvSpPr>
      <dsp:spPr>
        <a:xfrm rot="5400000">
          <a:off x="2388780" y="1113096"/>
          <a:ext cx="546946" cy="91010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0A86A-4622-4964-8783-27E2E0E27166}">
      <dsp:nvSpPr>
        <dsp:cNvPr id="0" name=""/>
        <dsp:cNvSpPr/>
      </dsp:nvSpPr>
      <dsp:spPr>
        <a:xfrm>
          <a:off x="2297678" y="1438692"/>
          <a:ext cx="821649" cy="72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latin typeface="Georgia" panose="02040502050405020303" pitchFamily="18" charset="0"/>
            </a:rPr>
            <a:t>Ввод заявок на оказание услуг в АС ЭТРАН</a:t>
          </a:r>
          <a:endParaRPr lang="ru-RU" sz="700" b="1" kern="1200" dirty="0">
            <a:latin typeface="Georgia" panose="02040502050405020303" pitchFamily="18" charset="0"/>
          </a:endParaRPr>
        </a:p>
      </dsp:txBody>
      <dsp:txXfrm>
        <a:off x="2297678" y="1438692"/>
        <a:ext cx="821649" cy="720223"/>
      </dsp:txXfrm>
    </dsp:sp>
    <dsp:sp modelId="{3659BD0F-2DF3-4D06-8181-8064DCA9B35C}">
      <dsp:nvSpPr>
        <dsp:cNvPr id="0" name=""/>
        <dsp:cNvSpPr/>
      </dsp:nvSpPr>
      <dsp:spPr>
        <a:xfrm>
          <a:off x="2964102" y="1078653"/>
          <a:ext cx="155028" cy="15502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47C0C-9D63-44E5-AAF0-843689D60834}">
      <dsp:nvSpPr>
        <dsp:cNvPr id="0" name=""/>
        <dsp:cNvSpPr/>
      </dsp:nvSpPr>
      <dsp:spPr>
        <a:xfrm rot="5400000">
          <a:off x="3394639" y="1063956"/>
          <a:ext cx="546946" cy="91010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9D920-20E8-485A-AF54-ADA4EB9D83CA}">
      <dsp:nvSpPr>
        <dsp:cNvPr id="0" name=""/>
        <dsp:cNvSpPr/>
      </dsp:nvSpPr>
      <dsp:spPr>
        <a:xfrm>
          <a:off x="3335351" y="1366686"/>
          <a:ext cx="821649" cy="72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latin typeface="Georgia" panose="02040502050405020303" pitchFamily="18" charset="0"/>
            </a:rPr>
            <a:t>Оформление заявки АС ОЗ</a:t>
          </a:r>
          <a:endParaRPr lang="ru-RU" sz="700" b="1" kern="1200" dirty="0">
            <a:latin typeface="Georgia" panose="02040502050405020303" pitchFamily="18" charset="0"/>
          </a:endParaRPr>
        </a:p>
      </dsp:txBody>
      <dsp:txXfrm>
        <a:off x="3335351" y="1366686"/>
        <a:ext cx="821649" cy="720223"/>
      </dsp:txXfrm>
    </dsp:sp>
    <dsp:sp modelId="{B5839BE7-3CDC-4268-92A7-272783FF6EF8}">
      <dsp:nvSpPr>
        <dsp:cNvPr id="0" name=""/>
        <dsp:cNvSpPr/>
      </dsp:nvSpPr>
      <dsp:spPr>
        <a:xfrm>
          <a:off x="3969961" y="996953"/>
          <a:ext cx="155028" cy="15502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36CB2-F7BC-4FFB-A055-FC687EC1DE07}">
      <dsp:nvSpPr>
        <dsp:cNvPr id="0" name=""/>
        <dsp:cNvSpPr/>
      </dsp:nvSpPr>
      <dsp:spPr>
        <a:xfrm rot="5400000">
          <a:off x="4400498" y="815055"/>
          <a:ext cx="546946" cy="91010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D2E95-7BF1-4E63-ABA5-57883C20C071}">
      <dsp:nvSpPr>
        <dsp:cNvPr id="0" name=""/>
        <dsp:cNvSpPr/>
      </dsp:nvSpPr>
      <dsp:spPr>
        <a:xfrm>
          <a:off x="5351576" y="862631"/>
          <a:ext cx="821649" cy="72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latin typeface="Georgia" panose="02040502050405020303" pitchFamily="18" charset="0"/>
            </a:rPr>
            <a:t>Обеспечение Денежных средств на ЕЛС</a:t>
          </a:r>
          <a:endParaRPr lang="ru-RU" sz="700" b="1" kern="1200" dirty="0">
            <a:latin typeface="Georgia" panose="02040502050405020303" pitchFamily="18" charset="0"/>
          </a:endParaRPr>
        </a:p>
      </dsp:txBody>
      <dsp:txXfrm>
        <a:off x="5351576" y="862631"/>
        <a:ext cx="821649" cy="720223"/>
      </dsp:txXfrm>
    </dsp:sp>
    <dsp:sp modelId="{AC5B36E1-A89A-447F-A33D-37FAE45302ED}">
      <dsp:nvSpPr>
        <dsp:cNvPr id="0" name=""/>
        <dsp:cNvSpPr/>
      </dsp:nvSpPr>
      <dsp:spPr>
        <a:xfrm>
          <a:off x="4975820" y="748052"/>
          <a:ext cx="155028" cy="15502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50665-D972-4EF3-B226-7EEA06FCD580}">
      <dsp:nvSpPr>
        <dsp:cNvPr id="0" name=""/>
        <dsp:cNvSpPr/>
      </dsp:nvSpPr>
      <dsp:spPr>
        <a:xfrm rot="5400000">
          <a:off x="5406357" y="566154"/>
          <a:ext cx="546946" cy="91010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4A9F9-449A-4CA3-924A-91547CE53EB8}">
      <dsp:nvSpPr>
        <dsp:cNvPr id="0" name=""/>
        <dsp:cNvSpPr/>
      </dsp:nvSpPr>
      <dsp:spPr>
        <a:xfrm>
          <a:off x="6431696" y="646601"/>
          <a:ext cx="821649" cy="72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latin typeface="Georgia" panose="02040502050405020303" pitchFamily="18" charset="0"/>
            </a:rPr>
            <a:t>Получение лицензии </a:t>
          </a:r>
          <a:r>
            <a:rPr lang="en-US" sz="700" b="1" kern="1200" dirty="0" smtClean="0">
              <a:latin typeface="Georgia" panose="02040502050405020303" pitchFamily="18" charset="0"/>
            </a:rPr>
            <a:t>VipNet</a:t>
          </a:r>
          <a:r>
            <a:rPr lang="ru-RU" sz="700" b="1" kern="1200" dirty="0" smtClean="0">
              <a:latin typeface="Georgia" panose="02040502050405020303" pitchFamily="18" charset="0"/>
            </a:rPr>
            <a:t> на ИВЦ</a:t>
          </a:r>
          <a:endParaRPr lang="ru-RU" sz="700" b="1" kern="1200" dirty="0">
            <a:latin typeface="Georgia" panose="02040502050405020303" pitchFamily="18" charset="0"/>
          </a:endParaRPr>
        </a:p>
      </dsp:txBody>
      <dsp:txXfrm>
        <a:off x="6431696" y="646601"/>
        <a:ext cx="821649" cy="720223"/>
      </dsp:txXfrm>
    </dsp:sp>
    <dsp:sp modelId="{195F6EC7-2126-4A88-A0F3-17DDBC1E6230}">
      <dsp:nvSpPr>
        <dsp:cNvPr id="0" name=""/>
        <dsp:cNvSpPr/>
      </dsp:nvSpPr>
      <dsp:spPr>
        <a:xfrm>
          <a:off x="5981679" y="499151"/>
          <a:ext cx="155028" cy="15502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191B0-D05D-4C14-AE20-8FF7D269EF78}">
      <dsp:nvSpPr>
        <dsp:cNvPr id="0" name=""/>
        <dsp:cNvSpPr/>
      </dsp:nvSpPr>
      <dsp:spPr>
        <a:xfrm rot="5400000">
          <a:off x="6412216" y="317254"/>
          <a:ext cx="546946" cy="91010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2D11E-F104-4078-9517-82DBF64B3D09}">
      <dsp:nvSpPr>
        <dsp:cNvPr id="0" name=""/>
        <dsp:cNvSpPr/>
      </dsp:nvSpPr>
      <dsp:spPr>
        <a:xfrm>
          <a:off x="6320917" y="589179"/>
          <a:ext cx="821649" cy="72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>
            <a:latin typeface="Georgia" panose="02040502050405020303" pitchFamily="18" charset="0"/>
          </a:endParaRPr>
        </a:p>
      </dsp:txBody>
      <dsp:txXfrm>
        <a:off x="6320917" y="589179"/>
        <a:ext cx="821649" cy="720223"/>
      </dsp:txXfrm>
    </dsp:sp>
    <dsp:sp modelId="{AAF08C93-DF7E-4473-B618-CA0CABE5EADD}">
      <dsp:nvSpPr>
        <dsp:cNvPr id="0" name=""/>
        <dsp:cNvSpPr/>
      </dsp:nvSpPr>
      <dsp:spPr>
        <a:xfrm>
          <a:off x="6987538" y="250251"/>
          <a:ext cx="155028" cy="15502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3E946-2777-473A-A4C7-3B54CAC463DE}">
      <dsp:nvSpPr>
        <dsp:cNvPr id="0" name=""/>
        <dsp:cNvSpPr/>
      </dsp:nvSpPr>
      <dsp:spPr>
        <a:xfrm rot="5400000">
          <a:off x="7427185" y="63879"/>
          <a:ext cx="546946" cy="91010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6E912-607B-4A3C-82E0-4EE74365B24A}">
      <dsp:nvSpPr>
        <dsp:cNvPr id="0" name=""/>
        <dsp:cNvSpPr/>
      </dsp:nvSpPr>
      <dsp:spPr>
        <a:xfrm>
          <a:off x="7326776" y="340279"/>
          <a:ext cx="821649" cy="72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Georgia" panose="02040502050405020303" pitchFamily="18" charset="0"/>
            </a:rPr>
            <a:t>Установка ПО на рабочем месте</a:t>
          </a:r>
          <a:endParaRPr lang="ru-RU" sz="800" b="1" kern="1200" dirty="0">
            <a:latin typeface="Georgia" panose="02040502050405020303" pitchFamily="18" charset="0"/>
          </a:endParaRPr>
        </a:p>
      </dsp:txBody>
      <dsp:txXfrm>
        <a:off x="7326776" y="340279"/>
        <a:ext cx="821649" cy="720223"/>
      </dsp:txXfrm>
    </dsp:sp>
    <dsp:sp modelId="{81B3CC0E-CF4E-4913-9E7B-82A3D5B5E280}">
      <dsp:nvSpPr>
        <dsp:cNvPr id="0" name=""/>
        <dsp:cNvSpPr/>
      </dsp:nvSpPr>
      <dsp:spPr>
        <a:xfrm>
          <a:off x="7993397" y="1350"/>
          <a:ext cx="155028" cy="15502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C77EC-6027-45E8-B624-DD3FD34FE86D}">
      <dsp:nvSpPr>
        <dsp:cNvPr id="0" name=""/>
        <dsp:cNvSpPr/>
      </dsp:nvSpPr>
      <dsp:spPr>
        <a:xfrm rot="5400000">
          <a:off x="8423934" y="-180547"/>
          <a:ext cx="546946" cy="91010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C04AA-AD25-46A6-9B3D-B81E07B02FFA}">
      <dsp:nvSpPr>
        <dsp:cNvPr id="0" name=""/>
        <dsp:cNvSpPr/>
      </dsp:nvSpPr>
      <dsp:spPr>
        <a:xfrm>
          <a:off x="8332635" y="91378"/>
          <a:ext cx="821649" cy="72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b="1" kern="1200" dirty="0">
            <a:latin typeface="Georgia" panose="02040502050405020303" pitchFamily="18" charset="0"/>
          </a:endParaRPr>
        </a:p>
      </dsp:txBody>
      <dsp:txXfrm>
        <a:off x="8332635" y="91378"/>
        <a:ext cx="821649" cy="720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1023" cy="496027"/>
          </a:xfrm>
          <a:prstGeom prst="rect">
            <a:avLst/>
          </a:prstGeom>
        </p:spPr>
        <p:txBody>
          <a:bodyPr vert="horz" lIns="92234" tIns="46115" rIns="92234" bIns="46115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161" y="2"/>
            <a:ext cx="2891023" cy="496027"/>
          </a:xfrm>
          <a:prstGeom prst="rect">
            <a:avLst/>
          </a:prstGeom>
        </p:spPr>
        <p:txBody>
          <a:bodyPr vert="horz" lIns="92234" tIns="46115" rIns="92234" bIns="46115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ABC4E09-DDA6-435D-9B1F-20A08937D5EF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2253"/>
            <a:ext cx="2891023" cy="496027"/>
          </a:xfrm>
          <a:prstGeom prst="rect">
            <a:avLst/>
          </a:prstGeom>
        </p:spPr>
        <p:txBody>
          <a:bodyPr vert="horz" lIns="92234" tIns="46115" rIns="92234" bIns="46115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r>
              <a:rPr lang="ru-RU"/>
              <a:t>Привет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161" y="9432253"/>
            <a:ext cx="2891023" cy="496027"/>
          </a:xfrm>
          <a:prstGeom prst="rect">
            <a:avLst/>
          </a:prstGeom>
        </p:spPr>
        <p:txBody>
          <a:bodyPr vert="horz" lIns="92234" tIns="46115" rIns="92234" bIns="46115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8368C7D-5513-47FA-AAF1-B86208DDB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49621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1023" cy="496027"/>
          </a:xfrm>
          <a:prstGeom prst="rect">
            <a:avLst/>
          </a:prstGeom>
        </p:spPr>
        <p:txBody>
          <a:bodyPr vert="horz" lIns="92234" tIns="46115" rIns="92234" bIns="461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161" y="2"/>
            <a:ext cx="2891023" cy="496027"/>
          </a:xfrm>
          <a:prstGeom prst="rect">
            <a:avLst/>
          </a:prstGeom>
        </p:spPr>
        <p:txBody>
          <a:bodyPr vert="horz" lIns="92234" tIns="46115" rIns="92234" bIns="461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9EEB52-EC1E-4348-AA90-AB77B2CDFE7A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4" tIns="46115" rIns="92234" bIns="4611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962" y="4716900"/>
            <a:ext cx="5336243" cy="4467338"/>
          </a:xfrm>
          <a:prstGeom prst="rect">
            <a:avLst/>
          </a:prstGeom>
        </p:spPr>
        <p:txBody>
          <a:bodyPr vert="horz" lIns="92234" tIns="46115" rIns="92234" bIns="4611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2253"/>
            <a:ext cx="2891023" cy="496027"/>
          </a:xfrm>
          <a:prstGeom prst="rect">
            <a:avLst/>
          </a:prstGeom>
        </p:spPr>
        <p:txBody>
          <a:bodyPr vert="horz" lIns="92234" tIns="46115" rIns="92234" bIns="461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Привет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161" y="9432253"/>
            <a:ext cx="2891023" cy="496027"/>
          </a:xfrm>
          <a:prstGeom prst="rect">
            <a:avLst/>
          </a:prstGeom>
        </p:spPr>
        <p:txBody>
          <a:bodyPr vert="horz" lIns="92234" tIns="46115" rIns="92234" bIns="461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BB461C-6AA9-4479-B9FC-B6B0F2D07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10411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Привет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02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96552" y="-418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96552" y="27050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96552" y="545203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96552" y="819897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96552" y="1094592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96552" y="1369286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96552" y="1643981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96552" y="1918674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536971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4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184" y="1"/>
            <a:ext cx="8956313" cy="536972"/>
          </a:xfrm>
        </p:spPr>
        <p:txBody>
          <a:bodyPr>
            <a:normAutofit/>
          </a:bodyPr>
          <a:lstStyle>
            <a:lvl1pPr algn="l">
              <a:defRPr sz="135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C8F5-0A81-429F-9EE9-70206728E8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899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374650" y="261940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374650" y="536973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-374650" y="810817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374650" y="1085851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-374650" y="1635921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-374650" y="1909765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2755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57158" y="1057277"/>
            <a:ext cx="8424892" cy="356464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9242" y="2"/>
            <a:ext cx="8458241" cy="766002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C314-527A-4B3E-B5B2-1A8ABB464A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25"/>
          <p:cNvSpPr txBox="1">
            <a:spLocks/>
          </p:cNvSpPr>
          <p:nvPr userDrawn="1"/>
        </p:nvSpPr>
        <p:spPr bwMode="auto">
          <a:xfrm>
            <a:off x="547690" y="4910140"/>
            <a:ext cx="772477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5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348675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62753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6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4882753"/>
            <a:ext cx="393056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7504" y="1"/>
            <a:ext cx="8856983" cy="62753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232848" y="4875015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7C314-527A-4B3E-B5B2-1A8ABB464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Footer Placeholder 25"/>
          <p:cNvSpPr txBox="1">
            <a:spLocks/>
          </p:cNvSpPr>
          <p:nvPr userDrawn="1"/>
        </p:nvSpPr>
        <p:spPr bwMode="auto">
          <a:xfrm>
            <a:off x="547689" y="4910138"/>
            <a:ext cx="7724775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97558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E33BEC5-C9FD-41D9-B285-31857C4A2E7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26.04.2021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5C1A1C-00F8-45BD-B1F6-FC8DA57B13B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57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3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gif"/><Relationship Id="rId1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gif"/><Relationship Id="rId1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gif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36512" y="4443958"/>
            <a:ext cx="9144000" cy="4537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8265" y="627534"/>
            <a:ext cx="9135735" cy="3705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2629712458"/>
              </p:ext>
            </p:extLst>
          </p:nvPr>
        </p:nvGraphicFramePr>
        <p:xfrm>
          <a:off x="-1211626" y="1349082"/>
          <a:ext cx="10355626" cy="255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552"/>
            <a:ext cx="9144000" cy="586458"/>
          </a:xfrm>
        </p:spPr>
        <p:txBody>
          <a:bodyPr anchor="ctr">
            <a:noAutofit/>
          </a:bodyPr>
          <a:lstStyle/>
          <a:p>
            <a:pPr algn="ctr"/>
            <a:r>
              <a:rPr lang="ru-RU" sz="1800" b="0" dirty="0" smtClean="0"/>
              <a:t>Текущий процесс</a:t>
            </a:r>
            <a:r>
              <a:rPr lang="ru-RU" sz="1800" b="0" dirty="0" smtClean="0">
                <a:ea typeface="ＭＳ Ｐゴシック" pitchFamily="34" charset="-128"/>
              </a:rPr>
              <a:t> </a:t>
            </a:r>
            <a:r>
              <a:rPr lang="ru-RU" sz="1800" b="0" dirty="0">
                <a:ea typeface="ＭＳ Ｐゴシック" pitchFamily="34" charset="-128"/>
              </a:rPr>
              <a:t>подключения </a:t>
            </a:r>
            <a:r>
              <a:rPr lang="ru-RU" sz="1800" b="0" dirty="0" smtClean="0">
                <a:ea typeface="ＭＳ Ｐゴシック" pitchFamily="34" charset="-128"/>
              </a:rPr>
              <a:t>Клиента к ЭТРАН</a:t>
            </a:r>
            <a:endParaRPr lang="ru-RU" sz="1800" b="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-828600" y="1186294"/>
            <a:ext cx="0" cy="2631536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998240" y="618846"/>
            <a:ext cx="21375" cy="427828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16017" y="3291830"/>
            <a:ext cx="987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 smtClean="0">
                <a:latin typeface="Georgia" panose="02040502050405020303" pitchFamily="18" charset="0"/>
              </a:rPr>
              <a:t>Предоставление  Заявления о    присоединении и заявки на доступ к  ЭТРАН в ТЦФТО</a:t>
            </a:r>
          </a:p>
          <a:p>
            <a:r>
              <a:rPr lang="ru-RU" sz="600" b="1" i="1" dirty="0" smtClean="0">
                <a:latin typeface="Georgia" panose="02040502050405020303" pitchFamily="18" charset="0"/>
              </a:rPr>
              <a:t>Или </a:t>
            </a:r>
          </a:p>
          <a:p>
            <a:r>
              <a:rPr lang="ru-RU" sz="600" i="1" dirty="0" smtClean="0">
                <a:latin typeface="Georgia" panose="02040502050405020303" pitchFamily="18" charset="0"/>
              </a:rPr>
              <a:t>Присоединение к оферте в ЛК и оформление заявки на доступ к ЭТРАН в ЛК</a:t>
            </a:r>
            <a:endParaRPr lang="ru-RU" sz="600" i="1" dirty="0">
              <a:latin typeface="Georgia" panose="02040502050405020303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4879" y="3228760"/>
            <a:ext cx="11688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600" i="1" dirty="0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на подключение и сопровождение АС ЭТРАН; 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ru-RU" sz="600" i="1" dirty="0" smtClean="0"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600" i="1" dirty="0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на предоставлению лицензии на право использования программного обеспечения VipNet, подключению и сопровождению VipNet;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800" i="1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9952" y="2499742"/>
            <a:ext cx="865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>
                <a:latin typeface="Georgia" panose="02040502050405020303" pitchFamily="18" charset="0"/>
              </a:rPr>
              <a:t>      </a:t>
            </a:r>
            <a:r>
              <a:rPr lang="ru-RU" sz="700" i="1" dirty="0" smtClean="0">
                <a:latin typeface="Georgia" panose="02040502050405020303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700" i="1" dirty="0" smtClean="0">
                <a:latin typeface="Georgia" panose="02040502050405020303" pitchFamily="18" charset="0"/>
              </a:rPr>
              <a:t>Ключ ЭП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154329" y="635264"/>
            <a:ext cx="15497" cy="425507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142132" y="635264"/>
            <a:ext cx="20576" cy="425507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110936" y="634012"/>
            <a:ext cx="9722" cy="425633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182992" y="635264"/>
            <a:ext cx="3035" cy="425507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6035716" y="618846"/>
            <a:ext cx="6760" cy="4271497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8069772" y="634012"/>
            <a:ext cx="0" cy="426855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9305" y="4371950"/>
            <a:ext cx="9114695" cy="2322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7504" y="4371950"/>
            <a:ext cx="765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 день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92280" y="4443958"/>
            <a:ext cx="116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Среднее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8,5 дней</a:t>
            </a:r>
            <a:endParaRPr lang="ru-RU" sz="9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063" y="2637855"/>
            <a:ext cx="262523" cy="22192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1057715" y="2499742"/>
            <a:ext cx="294414" cy="21243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77" name="Овал 76"/>
          <p:cNvSpPr/>
          <p:nvPr/>
        </p:nvSpPr>
        <p:spPr>
          <a:xfrm>
            <a:off x="2079798" y="2460330"/>
            <a:ext cx="294414" cy="21243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3044671" y="2213612"/>
            <a:ext cx="294414" cy="21243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79" name="Овал 78"/>
          <p:cNvSpPr/>
          <p:nvPr/>
        </p:nvSpPr>
        <p:spPr>
          <a:xfrm>
            <a:off x="4069281" y="1950893"/>
            <a:ext cx="294414" cy="21243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5</a:t>
            </a:r>
          </a:p>
        </p:txBody>
      </p:sp>
      <p:sp>
        <p:nvSpPr>
          <p:cNvPr id="80" name="Овал 79"/>
          <p:cNvSpPr/>
          <p:nvPr/>
        </p:nvSpPr>
        <p:spPr>
          <a:xfrm>
            <a:off x="5094348" y="1692789"/>
            <a:ext cx="294414" cy="21243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6</a:t>
            </a:r>
            <a:endParaRPr lang="ru-RU" sz="1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110279" y="1448714"/>
            <a:ext cx="294414" cy="21243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7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1" y="2001415"/>
            <a:ext cx="647928" cy="6062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03598"/>
            <a:ext cx="564414" cy="5360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83" y="1564492"/>
            <a:ext cx="620843" cy="620843"/>
          </a:xfrm>
          <a:prstGeom prst="rect">
            <a:avLst/>
          </a:prstGeom>
        </p:spPr>
      </p:pic>
      <p:cxnSp>
        <p:nvCxnSpPr>
          <p:cNvPr id="81" name="Прямая соединительная линия 80"/>
          <p:cNvCxnSpPr/>
          <p:nvPr/>
        </p:nvCxnSpPr>
        <p:spPr>
          <a:xfrm>
            <a:off x="7104908" y="600071"/>
            <a:ext cx="0" cy="4271497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Рисунок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84" y="1155108"/>
            <a:ext cx="506703" cy="358493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V="1">
            <a:off x="0" y="959884"/>
            <a:ext cx="9144000" cy="1414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Рисунок 8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" y="689306"/>
            <a:ext cx="215096" cy="240787"/>
          </a:xfrm>
          <a:prstGeom prst="ellipse">
            <a:avLst/>
          </a:prstGeom>
          <a:ln w="3175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65882"/>
            <a:ext cx="223044" cy="249684"/>
          </a:xfrm>
          <a:prstGeom prst="ellipse">
            <a:avLst/>
          </a:prstGeom>
          <a:ln w="3175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" name="Picture 17" descr="rzd_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77684" y="618846"/>
            <a:ext cx="546878" cy="38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76856"/>
            <a:ext cx="217261" cy="243210"/>
          </a:xfrm>
          <a:prstGeom prst="ellipse">
            <a:avLst/>
          </a:prstGeom>
          <a:ln w="3175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6" name="TextBox 95"/>
          <p:cNvSpPr txBox="1"/>
          <p:nvPr/>
        </p:nvSpPr>
        <p:spPr>
          <a:xfrm>
            <a:off x="6228184" y="4526999"/>
            <a:ext cx="757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 день</a:t>
            </a:r>
            <a:endParaRPr lang="ru-RU" sz="1200" dirty="0">
              <a:latin typeface="Georgia" panose="02040502050405020303" pitchFamily="18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80368"/>
            <a:ext cx="217261" cy="243210"/>
          </a:xfrm>
          <a:prstGeom prst="ellipse">
            <a:avLst/>
          </a:prstGeom>
          <a:ln w="3175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82968"/>
            <a:ext cx="215096" cy="240787"/>
          </a:xfrm>
          <a:prstGeom prst="ellipse">
            <a:avLst/>
          </a:prstGeom>
          <a:ln w="3175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0" y="589472"/>
            <a:ext cx="9118610" cy="1604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Рисунок 1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8" y="3773949"/>
            <a:ext cx="347091" cy="488314"/>
          </a:xfrm>
          <a:prstGeom prst="rect">
            <a:avLst/>
          </a:prstGeom>
        </p:spPr>
      </p:pic>
      <p:grpSp>
        <p:nvGrpSpPr>
          <p:cNvPr id="3" name="Группа 115"/>
          <p:cNvGrpSpPr/>
          <p:nvPr/>
        </p:nvGrpSpPr>
        <p:grpSpPr>
          <a:xfrm>
            <a:off x="7164288" y="1177815"/>
            <a:ext cx="1848934" cy="1106046"/>
            <a:chOff x="7384121" y="70584"/>
            <a:chExt cx="1848934" cy="1106046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8411406" y="70584"/>
              <a:ext cx="821649" cy="72022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8" name="Прямоугольник 117"/>
            <p:cNvSpPr/>
            <p:nvPr/>
          </p:nvSpPr>
          <p:spPr>
            <a:xfrm>
              <a:off x="7384121" y="456407"/>
              <a:ext cx="821649" cy="720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latin typeface="Georgia" panose="02040502050405020303" pitchFamily="18" charset="0"/>
                </a:rPr>
                <a:t>Начало работы по ЭОД                            (АС ЭТРАН)</a:t>
              </a:r>
              <a:endParaRPr lang="ru-RU" sz="800" b="1" kern="1200" dirty="0">
                <a:latin typeface="Georgia" panose="02040502050405020303" pitchFamily="18" charset="0"/>
              </a:endParaRPr>
            </a:p>
          </p:txBody>
        </p:sp>
      </p:grpSp>
      <p:pic>
        <p:nvPicPr>
          <p:cNvPr id="1028" name="Picture 4" descr="http://26komp.ru/files/Гарантии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43758"/>
            <a:ext cx="1158156" cy="810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03598"/>
            <a:ext cx="651302" cy="88355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 rot="20042748">
            <a:off x="4160945" y="3073094"/>
            <a:ext cx="1052820" cy="338554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i="1" dirty="0" smtClean="0">
                <a:solidFill>
                  <a:srgbClr val="00B05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БЕСПЛАТНО</a:t>
            </a:r>
          </a:p>
          <a:p>
            <a:pPr algn="ctr"/>
            <a:r>
              <a:rPr lang="ru-RU" sz="800" b="1" i="1" dirty="0" smtClean="0">
                <a:solidFill>
                  <a:srgbClr val="00B05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ПЭП</a:t>
            </a:r>
          </a:p>
        </p:txBody>
      </p:sp>
      <p:sp>
        <p:nvSpPr>
          <p:cNvPr id="76" name="TextBox 75"/>
          <p:cNvSpPr txBox="1"/>
          <p:nvPr/>
        </p:nvSpPr>
        <p:spPr>
          <a:xfrm rot="20042748">
            <a:off x="2095102" y="3468738"/>
            <a:ext cx="1143043" cy="338554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i="1" dirty="0" err="1" smtClean="0">
                <a:solidFill>
                  <a:srgbClr val="00B05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Автомати-чески</a:t>
            </a:r>
            <a:r>
              <a:rPr lang="ru-RU" sz="800" b="1" i="1" dirty="0" smtClean="0">
                <a:solidFill>
                  <a:srgbClr val="00B05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i="1" dirty="0" smtClean="0">
                <a:solidFill>
                  <a:srgbClr val="00B05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из ЭТРАН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7504" y="4587974"/>
            <a:ext cx="765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 день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42273" y="4526999"/>
            <a:ext cx="765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267744" y="4526999"/>
            <a:ext cx="765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283968" y="4515966"/>
            <a:ext cx="765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92080" y="2715766"/>
            <a:ext cx="703841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Личное получение лицензии с приездом в ИВЦ</a:t>
            </a:r>
            <a:endParaRPr lang="ru-RU" sz="6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23678"/>
            <a:ext cx="750033" cy="530649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851" t="49377" r="352" b="4973"/>
          <a:stretch/>
        </p:blipFill>
        <p:spPr>
          <a:xfrm>
            <a:off x="5292080" y="1131590"/>
            <a:ext cx="581701" cy="349020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5148064" y="451596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2-5 дней</a:t>
            </a: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09452" y="699542"/>
            <a:ext cx="562148" cy="18466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ТЦФТО</a:t>
            </a:r>
            <a:endParaRPr lang="ru-RU" sz="6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403648" y="699542"/>
            <a:ext cx="562148" cy="18466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ТЦФТО</a:t>
            </a:r>
            <a:endParaRPr lang="ru-RU" sz="6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203848" y="2499742"/>
            <a:ext cx="821649" cy="72022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2" name="Прямоугольник 131"/>
          <p:cNvSpPr/>
          <p:nvPr/>
        </p:nvSpPr>
        <p:spPr>
          <a:xfrm>
            <a:off x="3131840" y="2427734"/>
            <a:ext cx="821649" cy="7202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t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700" b="1" kern="1200" dirty="0" smtClean="0">
                <a:latin typeface="Georgia" panose="02040502050405020303" pitchFamily="18" charset="0"/>
              </a:rPr>
              <a:t>Согласование заявки АС ОЗ</a:t>
            </a:r>
            <a:endParaRPr lang="ru-RU" sz="700" b="1" kern="1200" dirty="0">
              <a:latin typeface="Georgia" panose="02040502050405020303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303245" y="4515966"/>
            <a:ext cx="6206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200" b="1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дня</a:t>
            </a:r>
            <a:endParaRPr lang="ru-RU" sz="1200" dirty="0">
              <a:latin typeface="Georgia" panose="02040502050405020303" pitchFamily="18" charset="0"/>
            </a:endParaRPr>
          </a:p>
        </p:txBody>
      </p:sp>
      <p:pic>
        <p:nvPicPr>
          <p:cNvPr id="138" name="Picture 17" descr="rzd_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77050" y="627534"/>
            <a:ext cx="546878" cy="38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159354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20668</TotalTime>
  <Words>141</Words>
  <Application>Microsoft Office PowerPoint</Application>
  <PresentationFormat>Экран (16:9)</PresentationFormat>
  <Paragraphs>41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Verdana</vt:lpstr>
      <vt:lpstr>ＭＳ Ｐゴシック</vt:lpstr>
      <vt:lpstr>1_Тема Office</vt:lpstr>
      <vt:lpstr>Текущий процесс подключения Клиента к ЭТРАН</vt:lpstr>
    </vt:vector>
  </TitlesOfParts>
  <Manager>dgorokh@mail.ru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корпоративным парком в Приволжском регионе</dc:title>
  <dc:subject>Управление парком ВСП</dc:subject>
  <dc:creator>Колесников С.И.</dc:creator>
  <cp:lastModifiedBy>Феоктистов</cp:lastModifiedBy>
  <cp:revision>851</cp:revision>
  <cp:lastPrinted>2018-05-21T12:06:07Z</cp:lastPrinted>
  <dcterms:created xsi:type="dcterms:W3CDTF">2011-05-23T14:04:51Z</dcterms:created>
  <dcterms:modified xsi:type="dcterms:W3CDTF">2021-04-26T12:01:36Z</dcterms:modified>
</cp:coreProperties>
</file>